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70" r:id="rId6"/>
    <p:sldId id="271" r:id="rId7"/>
    <p:sldId id="279" r:id="rId8"/>
    <p:sldId id="280" r:id="rId9"/>
    <p:sldId id="278" r:id="rId10"/>
    <p:sldId id="281" r:id="rId11"/>
    <p:sldId id="282" r:id="rId12"/>
    <p:sldId id="283" r:id="rId13"/>
    <p:sldId id="286" r:id="rId14"/>
    <p:sldId id="287" r:id="rId15"/>
    <p:sldId id="288" r:id="rId16"/>
    <p:sldId id="289" r:id="rId17"/>
    <p:sldId id="272" r:id="rId18"/>
    <p:sldId id="274" r:id="rId19"/>
    <p:sldId id="275" r:id="rId20"/>
    <p:sldId id="276" r:id="rId21"/>
    <p:sldId id="277" r:id="rId22"/>
    <p:sldId id="273" r:id="rId23"/>
    <p:sldId id="28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FFBDE2D-44E2-0B37-EBF4-DA1FA8DA8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159A56-D8FB-B3A1-1324-3F3B69893F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3FF0C-52F7-4B5A-A2FB-4CDA74960325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6E29F1-665B-6C4B-62A6-6A007E622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9CA6B3-B2E5-C072-610D-F972BCB2F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E7181-B5F3-40F8-8440-3065107DD8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312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2024/08/14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1B7298-FD78-4EC9-B8BE-E168E123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8DAFA8-E9E0-44D2-86A4-F1A14068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38600"/>
            <a:ext cx="2514600" cy="25146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B4513E0-2F6B-43BD-934A-C4AFFFB00C4F}"/>
              </a:ext>
            </a:extLst>
          </p:cNvPr>
          <p:cNvSpPr txBox="1"/>
          <p:nvPr/>
        </p:nvSpPr>
        <p:spPr>
          <a:xfrm>
            <a:off x="873126" y="1676400"/>
            <a:ext cx="82025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將連接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顆螺絲鬆開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拿去臺車使用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小白布清潔 再使用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擦拭乾淨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條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清潔檢查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 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拿備品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將清潔檢查過的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鎖回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裝回原本的方向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7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DF38F0-D816-4015-B5AF-9D42FB3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7E185B-2A5B-4377-AE62-93C3AA9A3451}"/>
              </a:ext>
            </a:extLst>
          </p:cNvPr>
          <p:cNvSpPr txBox="1"/>
          <p:nvPr/>
        </p:nvSpPr>
        <p:spPr>
          <a:xfrm>
            <a:off x="873126" y="1676400"/>
            <a:ext cx="8202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 更換圓形石墨 裝回右側罩子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基座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1CA0722-731B-4A3C-AB8E-BF26710D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6" y="2890152"/>
            <a:ext cx="3358248" cy="33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CE585C-6807-48A3-A357-83E5F7078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74" y="28956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4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D9A83-0833-4859-B80E-67ADCA5B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1EEA1B-3E89-4D61-A7C6-4E3391C125E7}"/>
              </a:ext>
            </a:extLst>
          </p:cNvPr>
          <p:cNvSpPr txBox="1"/>
          <p:nvPr/>
        </p:nvSpPr>
        <p:spPr>
          <a:xfrm>
            <a:off x="873126" y="1676400"/>
            <a:ext cx="8202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換上新的護套和絕緣套 鎖回圓形螺帽和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CHHSU16\Desktop\New folder (2)\DSC00585.JPG">
            <a:extLst>
              <a:ext uri="{FF2B5EF4-FFF2-40B4-BE49-F238E27FC236}">
                <a16:creationId xmlns:a16="http://schemas.microsoft.com/office/drawing/2014/main" id="{62EB0A15-5F14-4845-81C6-499468D3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40440"/>
            <a:ext cx="273685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CHHSU16\Desktop\New folder (2)\DSC00606.JPG">
            <a:extLst>
              <a:ext uri="{FF2B5EF4-FFF2-40B4-BE49-F238E27FC236}">
                <a16:creationId xmlns:a16="http://schemas.microsoft.com/office/drawing/2014/main" id="{A69AC9D3-EF60-4AB2-920F-A4D2E07C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4474"/>
            <a:ext cx="2736850" cy="310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8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15E0B-1729-480D-AE30-9AD72D30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B47F5B-A7F8-480B-88A7-7AA29903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61652"/>
            <a:ext cx="3073400" cy="3073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4B50928-4EFE-48BA-9ACF-64604CB1235A}"/>
              </a:ext>
            </a:extLst>
          </p:cNvPr>
          <p:cNvSpPr txBox="1"/>
          <p:nvPr/>
        </p:nvSpPr>
        <p:spPr>
          <a:xfrm>
            <a:off x="873126" y="1676400"/>
            <a:ext cx="75850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備品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Cooling 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 line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493603DF-B06A-4CBF-9DC9-8F6944D6E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60" y="3031222"/>
            <a:ext cx="3645680" cy="27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15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A1E770-A5B6-9AF9-1148-B9A8F97B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0F7829D-E1EB-A2A8-F5C7-587B00DEDF29}"/>
              </a:ext>
            </a:extLst>
          </p:cNvPr>
          <p:cNvSpPr txBox="1">
            <a:spLocks/>
          </p:cNvSpPr>
          <p:nvPr/>
        </p:nvSpPr>
        <p:spPr bwMode="auto">
          <a:xfrm>
            <a:off x="457199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FARADAY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B3468-D832-ACDB-0BCC-5FE3938B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6" y="2654292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C7D0F2-61BC-7BA4-1646-AC16E3AD3025}"/>
              </a:ext>
            </a:extLst>
          </p:cNvPr>
          <p:cNvSpPr txBox="1"/>
          <p:nvPr/>
        </p:nvSpPr>
        <p:spPr>
          <a:xfrm>
            <a:off x="873126" y="1676400"/>
            <a:ext cx="8202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顆螺絲及鬆開水管即可抽開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Cooling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的部分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3BC7ED1-8E48-4E5F-6B72-F523B973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6" y="2654292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11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F0B01-CBE3-0265-970E-847338D4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72D401-B360-FC6B-8A4D-49334238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4" y="3371850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35B9CB-027E-518B-7AD7-00504D49758F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顆螺絲鬆開取下墊片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顆螺絲轉鬆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即可將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整根拔下來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9A26C37-C9E0-DEC0-58B8-1D0B92E2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246691" y="2905125"/>
            <a:ext cx="28003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9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BC09CC-2BD5-2128-6923-B9C0F218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436D18-F8C2-1A56-CAB5-DC8E12E9CDEF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拆除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上圓形石墨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拿到臺車 堵住孔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防止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H2O2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H2O2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及菜瓜布清潔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98A6B-9C00-DB0D-8F0B-79373ADF5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3051197"/>
            <a:ext cx="2438400" cy="334978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63F3140-728C-6CE9-22A7-75D246A4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2" y="3051197"/>
            <a:ext cx="2438401" cy="33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33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07C0987-0F57-8E93-F3F0-226889CCD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4133" y="3051197"/>
            <a:ext cx="2432066" cy="33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EBDACD-4C27-0936-BAED-2A576BFB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3051197"/>
            <a:ext cx="2432066" cy="334978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36C401-677D-16BA-3E1B-F01AB4D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BD83CB-2FA7-C885-D65F-0E3896202A34}"/>
              </a:ext>
            </a:extLst>
          </p:cNvPr>
          <p:cNvSpPr txBox="1"/>
          <p:nvPr/>
        </p:nvSpPr>
        <p:spPr>
          <a:xfrm>
            <a:off x="873126" y="1676400"/>
            <a:ext cx="8202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鬆開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 拆除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上石墨部分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桿子處用膠帶貼著 拿去噴砂 去除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Coating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Air gun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噴過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擦過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換上新的石墨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1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B02C8C-6D9D-BF93-99CC-38A86F32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18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C12672-44D6-A2BD-1A62-73F00B48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33" y="3051197"/>
            <a:ext cx="2441396" cy="33572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D7E998-32AA-4B56-2ECC-921A3449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2" y="3051197"/>
            <a:ext cx="2441396" cy="33572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2D3BAE1-F494-ED81-C4EC-8DC0AE525660}"/>
              </a:ext>
            </a:extLst>
          </p:cNvPr>
          <p:cNvSpPr txBox="1"/>
          <p:nvPr/>
        </p:nvSpPr>
        <p:spPr>
          <a:xfrm>
            <a:off x="873126" y="1676400"/>
            <a:ext cx="8202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裝上圓形石墨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寬邊和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平行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部分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可塗少量潤滑膏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裡面有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要用點力 小心別壓扁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O-ring</a:t>
            </a:r>
          </a:p>
          <a:p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0A7341-7DE2-1A32-AD79-4BEEAD2D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F2A2A9-63EF-82CC-FABC-898A0296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32" y="3051196"/>
            <a:ext cx="2441396" cy="33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D9FA3B-C670-4AD1-80E7-597C03C676EC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口面向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且平行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後對準墊片位置 塞回墊片鎖上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顆螺絲鎖緊使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不會動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21A0AB-B5CC-415B-9489-47AD86C0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32965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04B285D-8984-405C-8014-C5A5D0FF00F0}"/>
              </a:ext>
            </a:extLst>
          </p:cNvPr>
          <p:cNvSpPr/>
          <p:nvPr/>
        </p:nvSpPr>
        <p:spPr bwMode="auto">
          <a:xfrm>
            <a:off x="2286000" y="3200400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BE0F716-8D6D-44AA-8A9E-54E2825C954F}"/>
              </a:ext>
            </a:extLst>
          </p:cNvPr>
          <p:cNvSpPr/>
          <p:nvPr/>
        </p:nvSpPr>
        <p:spPr bwMode="auto">
          <a:xfrm>
            <a:off x="2133600" y="5562600"/>
            <a:ext cx="762000" cy="4572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72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GSD100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PM(Housing)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FARADAY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2CD094-90BB-0954-6D5E-4E01D1F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09C8B8E-6819-4B55-973C-04A1ACD5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4" y="3371850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D9DBCE-F5B8-49C2-8E58-20F7C6DB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20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E53106-849A-42FC-B72C-ED4B655C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68" y="3371850"/>
            <a:ext cx="3733800" cy="28003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9C8C30-A43C-463A-BBB9-B838D403E209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Cooling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的部分裝回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5265C-09EB-EFE8-51D7-A2846798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FCDD927-1116-291B-851D-6EC6375C6A7C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GSD100 PM(Housing)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0EFAEE-A14A-3074-9DC6-6287A7700E0D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先降溫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Magnet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Extraction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power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Control power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24088D78-178D-3B8A-8DC4-51116F34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126" y="2971800"/>
            <a:ext cx="3317134" cy="2488069"/>
          </a:xfrm>
          <a:noFill/>
        </p:spPr>
      </p:pic>
    </p:spTree>
    <p:extLst>
      <p:ext uri="{BB962C8B-B14F-4D97-AF65-F5344CB8AC3E}">
        <p14:creationId xmlns:p14="http://schemas.microsoft.com/office/powerpoint/2010/main" val="37743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897CA0-0102-4B4B-DC26-2859C89E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C49556-2D55-79F8-EDCD-BD77486B9968}"/>
              </a:ext>
            </a:extLst>
          </p:cNvPr>
          <p:cNvSpPr txBox="1"/>
          <p:nvPr/>
        </p:nvSpPr>
        <p:spPr>
          <a:xfrm>
            <a:off x="873126" y="1676400"/>
            <a:ext cx="82025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IG1,IG2,IG3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(Gas Valve)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隔絕真空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V6,V7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有漏 經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V6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V7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漏進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造成升溫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V5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(TURBO valve)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(TURBO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decel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停才可做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</a:t>
            </a:r>
          </a:p>
          <a:p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V8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循環至少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次以上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V20(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幫助破大氣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19009524-B11E-4946-5AE8-D3DB60510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48000"/>
            <a:ext cx="3429000" cy="222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C948D32-EEB2-45EA-B8AD-62154BB53E87}"/>
              </a:ext>
            </a:extLst>
          </p:cNvPr>
          <p:cNvSpPr txBox="1"/>
          <p:nvPr/>
        </p:nvSpPr>
        <p:spPr>
          <a:xfrm>
            <a:off x="873126" y="1211788"/>
            <a:ext cx="8202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VENT</a:t>
            </a:r>
            <a:endParaRPr lang="zh-TW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3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693719-D9BF-8B82-FCC9-907A2E7C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891D8F-C467-B954-A215-6D455DAADD25}"/>
              </a:ext>
            </a:extLst>
          </p:cNvPr>
          <p:cNvSpPr txBox="1"/>
          <p:nvPr/>
        </p:nvSpPr>
        <p:spPr>
          <a:xfrm>
            <a:off x="873126" y="1676400"/>
            <a:ext cx="8202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準備工具箱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Low Vacuum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放置告示牌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打開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Terminal Door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Ground bar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有接地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Cooling 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 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卸除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(Low Vacuum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吸著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上線路也卸除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放去臺車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卸下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Flange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內容版面配置區 7">
            <a:extLst>
              <a:ext uri="{FF2B5EF4-FFF2-40B4-BE49-F238E27FC236}">
                <a16:creationId xmlns:a16="http://schemas.microsoft.com/office/drawing/2014/main" id="{8EF6860C-3693-05F2-520E-90B44394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32" y="3200400"/>
            <a:ext cx="3645680" cy="27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90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75BBE-0DB5-EAD6-6171-96A876D7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949023-3789-BED6-328A-29AB64CA2BC3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後面圓形螺帽轉下 護套和絕緣套也取下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螺絲鬆開 把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CHHSU16\Desktop\New folder (2)\DSC00585.JPG">
            <a:extLst>
              <a:ext uri="{FF2B5EF4-FFF2-40B4-BE49-F238E27FC236}">
                <a16:creationId xmlns:a16="http://schemas.microsoft.com/office/drawing/2014/main" id="{10DD6FB7-5B8D-14C3-29AD-7EBE9DD4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40440"/>
            <a:ext cx="273685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CHHSU16\Desktop\New folder (2)\DSC00606.JPG">
            <a:extLst>
              <a:ext uri="{FF2B5EF4-FFF2-40B4-BE49-F238E27FC236}">
                <a16:creationId xmlns:a16="http://schemas.microsoft.com/office/drawing/2014/main" id="{A125B6CA-A0D3-5BC8-0D07-BA05019F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4474"/>
            <a:ext cx="2736850" cy="310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89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3C2BCE-61A8-9E5E-BB73-1E9DCEC9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EFF994-D0E6-FF17-347E-089671CE7F8D}"/>
              </a:ext>
            </a:extLst>
          </p:cNvPr>
          <p:cNvSpPr txBox="1"/>
          <p:nvPr/>
        </p:nvSpPr>
        <p:spPr>
          <a:xfrm>
            <a:off x="873126" y="1676400"/>
            <a:ext cx="8202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打開側板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將上面兩條連接基座的線卸掉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左下角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個拔掉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水管快接頭拔掉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顆固定基座的螺絲卸掉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扶好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Eletrode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拿出來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8CA943A-B661-4B1A-8218-3BA963D3ECD9}"/>
              </a:ext>
            </a:extLst>
          </p:cNvPr>
          <p:cNvGrpSpPr/>
          <p:nvPr/>
        </p:nvGrpSpPr>
        <p:grpSpPr>
          <a:xfrm>
            <a:off x="5257800" y="1676400"/>
            <a:ext cx="3581400" cy="3587692"/>
            <a:chOff x="5257800" y="1676400"/>
            <a:chExt cx="3581400" cy="35876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E3E87CA-2636-4686-8D2D-EB3355C3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1682692"/>
              <a:ext cx="3581400" cy="3581400"/>
            </a:xfrm>
            <a:prstGeom prst="rect">
              <a:avLst/>
            </a:prstGeom>
          </p:spPr>
        </p:pic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8E9EE667-BE33-05F7-5968-24AC7C7F3BD5}"/>
                </a:ext>
              </a:extLst>
            </p:cNvPr>
            <p:cNvSpPr/>
            <p:nvPr/>
          </p:nvSpPr>
          <p:spPr bwMode="auto">
            <a:xfrm>
              <a:off x="6172200" y="4349692"/>
              <a:ext cx="533400" cy="533400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F4D5E9F-5107-B89F-6F40-C876F9EAE48D}"/>
                </a:ext>
              </a:extLst>
            </p:cNvPr>
            <p:cNvSpPr/>
            <p:nvPr/>
          </p:nvSpPr>
          <p:spPr bwMode="auto">
            <a:xfrm>
              <a:off x="7249241" y="2368492"/>
              <a:ext cx="327124" cy="32712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C18708C-A30C-7106-EB0C-54DF7A69BF9C}"/>
                </a:ext>
              </a:extLst>
            </p:cNvPr>
            <p:cNvSpPr/>
            <p:nvPr/>
          </p:nvSpPr>
          <p:spPr bwMode="auto">
            <a:xfrm>
              <a:off x="7162800" y="1676400"/>
              <a:ext cx="327124" cy="32712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7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DD225-4D9E-9571-7C26-E2ED8744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8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DE879D-B778-1508-3F48-6A7F9C0C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748492"/>
            <a:ext cx="3733800" cy="3733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8EFC84-922E-497E-994B-6EEB8DC586A7}"/>
              </a:ext>
            </a:extLst>
          </p:cNvPr>
          <p:cNvSpPr txBox="1"/>
          <p:nvPr/>
        </p:nvSpPr>
        <p:spPr>
          <a:xfrm>
            <a:off x="873126" y="1676400"/>
            <a:ext cx="8202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取下來後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鬆開螺絲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個部分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噴砂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AirGun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IPA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擦拭過後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裝回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8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8D0E4D-9A16-DA52-C8AA-0880D087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1805D-366F-CAEB-D525-6A3A8343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6" y="2890152"/>
            <a:ext cx="3358248" cy="33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0A7E35-58AC-AA02-FDC6-9696FDB7E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26" y="2890152"/>
            <a:ext cx="3358248" cy="33582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4C4C36-D0D5-5360-222C-531B56593E0B}"/>
              </a:ext>
            </a:extLst>
          </p:cNvPr>
          <p:cNvSpPr txBox="1"/>
          <p:nvPr/>
        </p:nvSpPr>
        <p:spPr>
          <a:xfrm>
            <a:off x="873126" y="1676400"/>
            <a:ext cx="8202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將石墨和右側罩子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噴砂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顆螺絲轉開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即可將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Housing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Bushing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一起卸下來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5713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3C3472-6281-4DAE-83DB-A99634F5DD3F}"/>
</file>

<file path=customXml/itemProps2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1912</TotalTime>
  <Words>598</Words>
  <Application>Microsoft Office PowerPoint</Application>
  <PresentationFormat>如螢幕大小 (4:3)</PresentationFormat>
  <Paragraphs>101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Arial Unicode MS</vt:lpstr>
      <vt:lpstr>微軟正黑體</vt:lpstr>
      <vt:lpstr>Arial</vt:lpstr>
      <vt:lpstr>Times New Roman</vt:lpstr>
      <vt:lpstr>Verdana</vt:lpstr>
      <vt:lpstr>Wingdings</vt:lpstr>
      <vt:lpstr>Wingdings 2</vt:lpstr>
      <vt:lpstr>Blank Presentation</vt:lpstr>
      <vt:lpstr> 第五次新人週報 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32</cp:revision>
  <dcterms:created xsi:type="dcterms:W3CDTF">2024-04-09T00:01:05Z</dcterms:created>
  <dcterms:modified xsi:type="dcterms:W3CDTF">2024-08-12T01:37:20Z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